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8"/>
  </p:notesMasterIdLst>
  <p:sldIdLst>
    <p:sldId id="256" r:id="rId2"/>
    <p:sldId id="365" r:id="rId3"/>
    <p:sldId id="367" r:id="rId4"/>
    <p:sldId id="364" r:id="rId5"/>
    <p:sldId id="382" r:id="rId6"/>
    <p:sldId id="383" r:id="rId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1616"/>
    <a:srgbClr val="663300"/>
    <a:srgbClr val="C36DBD"/>
    <a:srgbClr val="A59035"/>
    <a:srgbClr val="2B17B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985" autoAdjust="0"/>
  </p:normalViewPr>
  <p:slideViewPr>
    <p:cSldViewPr>
      <p:cViewPr varScale="1">
        <p:scale>
          <a:sx n="109" d="100"/>
          <a:sy n="109" d="100"/>
        </p:scale>
        <p:origin x="166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DECFC-CD62-4FCC-BDC1-3BDF502D5C79}" type="datetimeFigureOut">
              <a:rPr lang="pl-PL" smtClean="0"/>
              <a:pPr/>
              <a:t>12.03.2021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C1F0A-9B49-4F91-A830-0F030891A14C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4693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D52975-395B-4F2E-ABF9-972EF59C15B4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A74C1-A458-43E3-8125-71E60EFD486E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9507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361CF5-270A-43CB-830B-5FD17D531307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1A8795-08DC-4602-99A9-90710E28DB38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527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66CCA5-C72A-4FBF-93A6-79C6A7B546DD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5CE073-C995-4316-BC12-EAACD4FF0819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6634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74E0AB-DA49-40EB-88E0-D2842501342B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2B608B-6FDE-4AE7-8E2E-E9C21D49BCFE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372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C72573-8601-4D12-B1D1-E2515CDC68D9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D5BD5C-3440-4F1B-BC89-E836784F0E1C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9776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C795CB-A78A-498A-9C1A-B3D516FE1CEE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22241-B9D3-41FA-9089-085775490DE8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674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62A3C8-AD41-4B6A-943D-1B7AF1B3383C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5CF211-F5E1-4525-98F1-D28DB34086D7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5711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F5D3BC-3EE4-421B-AF33-C38292EB7A0C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8CDB6E-9B6A-4D5B-A391-B39B8174DED4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9457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DEEF04-5237-4EEF-AC4B-8021EEB2FFA2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AA3EF2-3A70-4AD6-A897-4138BC499933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309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E447E9-DE5C-4AC6-B94B-7CD193B844F2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26934-CF6B-49AA-B9EC-6F6A781593DC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5422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409977-52ED-4F5E-B83E-9D0C1EA1A653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C88CE8-563A-46CF-88CD-C70FF6A490AE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438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420744-C84A-4020-AE3F-8156DF993C74}" type="datetimeFigureOut">
              <a:rPr lang="pl-PL" smtClean="0"/>
              <a:pPr>
                <a:defRPr/>
              </a:pPr>
              <a:t>12.03.2021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B56BC92-7280-4A4F-946E-FD6D37568E52}" type="slidenum">
              <a:rPr lang="pl-PL" smtClean="0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3360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575" y="332656"/>
            <a:ext cx="9128002" cy="600759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3"/>
          <a:srcRect l="4326" t="10100" r="9444" b="12901"/>
          <a:stretch/>
        </p:blipFill>
        <p:spPr>
          <a:xfrm>
            <a:off x="-8733" y="908720"/>
            <a:ext cx="9193461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51435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519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9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" y="332656"/>
            <a:ext cx="9128002" cy="6007596"/>
          </a:xfrm>
          <a:prstGeom prst="rect">
            <a:avLst/>
          </a:prstGeom>
        </p:spPr>
      </p:pic>
      <p:pic>
        <p:nvPicPr>
          <p:cNvPr id="23" name="Obraz 22" descr="C:\Users\kmaterna\Desktop\logo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237312"/>
            <a:ext cx="504056" cy="3582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rostokąt 4"/>
          <p:cNvSpPr/>
          <p:nvPr/>
        </p:nvSpPr>
        <p:spPr>
          <a:xfrm>
            <a:off x="393441" y="6394665"/>
            <a:ext cx="7556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FFC000"/>
                </a:solidFill>
              </a:rPr>
              <a:t>Pedagogiczna</a:t>
            </a:r>
            <a:r>
              <a:rPr lang="pl-PL" b="1" dirty="0">
                <a:solidFill>
                  <a:srgbClr val="663300"/>
                </a:solidFill>
              </a:rPr>
              <a:t> Biblioteka Wojewódzka </a:t>
            </a:r>
            <a:r>
              <a:rPr lang="pl-PL" b="1" dirty="0" smtClean="0">
                <a:solidFill>
                  <a:srgbClr val="663300"/>
                </a:solidFill>
              </a:rPr>
              <a:t>w </a:t>
            </a:r>
            <a:r>
              <a:rPr lang="pl-PL" b="1" dirty="0">
                <a:solidFill>
                  <a:srgbClr val="663300"/>
                </a:solidFill>
              </a:rPr>
              <a:t>Krośnie</a:t>
            </a:r>
            <a:endParaRPr lang="pl-PL" dirty="0">
              <a:solidFill>
                <a:srgbClr val="663300"/>
              </a:solidFill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4"/>
          <a:srcRect l="8662" t="8586" r="8650" b="12714"/>
          <a:stretch/>
        </p:blipFill>
        <p:spPr>
          <a:xfrm>
            <a:off x="0" y="692695"/>
            <a:ext cx="9144000" cy="513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7909" y="0"/>
            <a:ext cx="9128002" cy="6007596"/>
          </a:xfrm>
          <a:prstGeom prst="rect">
            <a:avLst/>
          </a:prstGeom>
        </p:spPr>
      </p:pic>
      <p:pic>
        <p:nvPicPr>
          <p:cNvPr id="23" name="Obraz 22" descr="C:\Users\kmaterna\Desktop\logo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237312"/>
            <a:ext cx="504056" cy="3582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rostokąt 4"/>
          <p:cNvSpPr/>
          <p:nvPr/>
        </p:nvSpPr>
        <p:spPr>
          <a:xfrm>
            <a:off x="393441" y="6394665"/>
            <a:ext cx="7556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FFC000"/>
                </a:solidFill>
              </a:rPr>
              <a:t>Pedagogiczna</a:t>
            </a:r>
            <a:r>
              <a:rPr lang="pl-PL" b="1" dirty="0">
                <a:solidFill>
                  <a:srgbClr val="663300"/>
                </a:solidFill>
              </a:rPr>
              <a:t> Biblioteka Wojewódzka </a:t>
            </a:r>
            <a:r>
              <a:rPr lang="pl-PL" b="1" dirty="0" smtClean="0">
                <a:solidFill>
                  <a:srgbClr val="663300"/>
                </a:solidFill>
              </a:rPr>
              <a:t>w </a:t>
            </a:r>
            <a:r>
              <a:rPr lang="pl-PL" b="1" dirty="0">
                <a:solidFill>
                  <a:srgbClr val="663300"/>
                </a:solidFill>
              </a:rPr>
              <a:t>Krośnie</a:t>
            </a:r>
            <a:endParaRPr lang="pl-PL" dirty="0">
              <a:solidFill>
                <a:srgbClr val="663300"/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608" y="836712"/>
            <a:ext cx="9175275" cy="491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" y="332656"/>
            <a:ext cx="9128002" cy="6007596"/>
          </a:xfrm>
          <a:prstGeom prst="rect">
            <a:avLst/>
          </a:prstGeom>
        </p:spPr>
      </p:pic>
      <p:pic>
        <p:nvPicPr>
          <p:cNvPr id="23" name="Obraz 22" descr="C:\Users\kmaterna\Desktop\logo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6237312"/>
            <a:ext cx="504056" cy="3582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rostokąt 4"/>
          <p:cNvSpPr/>
          <p:nvPr/>
        </p:nvSpPr>
        <p:spPr>
          <a:xfrm>
            <a:off x="393441" y="6394665"/>
            <a:ext cx="75565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FFC000"/>
                </a:solidFill>
              </a:rPr>
              <a:t>Pedagogiczna</a:t>
            </a:r>
            <a:r>
              <a:rPr lang="pl-PL" b="1" dirty="0">
                <a:solidFill>
                  <a:srgbClr val="663300"/>
                </a:solidFill>
              </a:rPr>
              <a:t> Biblioteka Wojewódzka </a:t>
            </a:r>
            <a:r>
              <a:rPr lang="pl-PL" b="1" dirty="0" smtClean="0">
                <a:solidFill>
                  <a:srgbClr val="663300"/>
                </a:solidFill>
              </a:rPr>
              <a:t>w </a:t>
            </a:r>
            <a:r>
              <a:rPr lang="pl-PL" b="1" dirty="0">
                <a:solidFill>
                  <a:srgbClr val="663300"/>
                </a:solidFill>
              </a:rPr>
              <a:t>Krośnie</a:t>
            </a:r>
            <a:endParaRPr lang="pl-PL" dirty="0">
              <a:solidFill>
                <a:srgbClr val="663300"/>
              </a:solidFill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4"/>
          <a:srcRect l="6154" t="11704" r="10730" b="12220"/>
          <a:stretch/>
        </p:blipFill>
        <p:spPr>
          <a:xfrm>
            <a:off x="0" y="632095"/>
            <a:ext cx="9144000" cy="502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6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4760</TotalTime>
  <Words>6</Words>
  <Application>Microsoft Office PowerPoint</Application>
  <PresentationFormat>Pokaz na ekranie (4:3)</PresentationFormat>
  <Paragraphs>3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Literatura biblioterapeutyczna</dc:title>
  <dc:creator>Romualda Wojnar</dc:creator>
  <cp:lastModifiedBy>Małgorzata Szybiak</cp:lastModifiedBy>
  <cp:revision>240</cp:revision>
  <dcterms:created xsi:type="dcterms:W3CDTF">2014-06-12T12:14:52Z</dcterms:created>
  <dcterms:modified xsi:type="dcterms:W3CDTF">2021-03-12T09:49:44Z</dcterms:modified>
</cp:coreProperties>
</file>